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9" r:id="rId4"/>
    <p:sldId id="273" r:id="rId5"/>
    <p:sldId id="260" r:id="rId6"/>
    <p:sldId id="264" r:id="rId7"/>
    <p:sldId id="272" r:id="rId8"/>
    <p:sldId id="257" r:id="rId9"/>
    <p:sldId id="258" r:id="rId10"/>
    <p:sldId id="261" r:id="rId11"/>
    <p:sldId id="263" r:id="rId12"/>
    <p:sldId id="265" r:id="rId13"/>
    <p:sldId id="262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4EE49-0A74-4706-A1AD-268C36E9971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1334E-4D93-4BC3-8E4D-DA9E6D2C1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1334E-4D93-4BC3-8E4D-DA9E6D2C16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4ABFF-17E5-46A3-A948-574CE05457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75C2-0661-42E2-A8D4-5D676AB4DB9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0409-4848-4AFF-9CD4-EF8CEE42C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Using TODWL to support unified parameterization </a:t>
            </a:r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D. Emmitt (SWA), R. Foster(</a:t>
            </a:r>
            <a:r>
              <a:rPr lang="en-US" dirty="0" err="1" smtClean="0"/>
              <a:t>UWash</a:t>
            </a:r>
            <a:r>
              <a:rPr lang="en-US" dirty="0" smtClean="0"/>
              <a:t>) and K. Godwin (LLC)</a:t>
            </a:r>
          </a:p>
          <a:p>
            <a:r>
              <a:rPr lang="en-US" dirty="0" smtClean="0"/>
              <a:t>16 -18 October 2012</a:t>
            </a:r>
          </a:p>
          <a:p>
            <a:r>
              <a:rPr lang="en-US" dirty="0" smtClean="0"/>
              <a:t>WG meeting in Boulder, CO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mtClean="0"/>
              <a:t>Coastal studies (land)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Ridge and valley circulations</a:t>
            </a:r>
          </a:p>
          <a:p>
            <a:r>
              <a:rPr lang="en-US" smtClean="0"/>
              <a:t>Model validation</a:t>
            </a:r>
          </a:p>
          <a:p>
            <a:r>
              <a:rPr lang="en-US" smtClean="0"/>
              <a:t>Nocturnal boundary layers</a:t>
            </a:r>
          </a:p>
          <a:p>
            <a:r>
              <a:rPr lang="en-US" smtClean="0"/>
              <a:t>Low-level-jets (LLJ)</a:t>
            </a:r>
          </a:p>
          <a:p>
            <a:r>
              <a:rPr lang="en-US" smtClean="0"/>
              <a:t>Organized Large Eddies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Schematic of ro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6518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winds_0413_8000_14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762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fl_wind_summ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9" y="2590800"/>
            <a:ext cx="3487316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4876800"/>
            <a:ext cx="457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April 13, 2007 flights with CTV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64805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z_134543_r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168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29400" y="2819400"/>
            <a:ext cx="914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z_134543_d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7841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z_135401_r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248275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53200" y="2895600"/>
            <a:ext cx="1366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NW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z_135401_d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208588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dwinks\Desktop\0925 FIGURES\092512 160205.ti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06938"/>
            <a:ext cx="5943600" cy="284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good Salinas Valley mission</a:t>
            </a:r>
          </a:p>
          <a:p>
            <a:r>
              <a:rPr lang="en-US" dirty="0" smtClean="0"/>
              <a:t>One good off shore aerosol street case.</a:t>
            </a:r>
          </a:p>
          <a:p>
            <a:pPr lvl="1"/>
            <a:r>
              <a:rPr lang="en-US" dirty="0" smtClean="0"/>
              <a:t>CTV flown at different levels in the MBL</a:t>
            </a:r>
          </a:p>
          <a:p>
            <a:r>
              <a:rPr lang="en-US" dirty="0" smtClean="0"/>
              <a:t>Final processing data in progress.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Objectives</a:t>
            </a:r>
            <a:endParaRPr lang="en-US" dirty="0"/>
          </a:p>
          <a:p>
            <a:r>
              <a:rPr lang="en-US" dirty="0" smtClean="0"/>
              <a:t>Strategy</a:t>
            </a:r>
          </a:p>
          <a:p>
            <a:r>
              <a:rPr lang="en-US" dirty="0" smtClean="0"/>
              <a:t>Status of experiments (Marina and </a:t>
            </a:r>
            <a:r>
              <a:rPr lang="en-US" dirty="0" err="1" smtClean="0"/>
              <a:t>Dugway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Research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Contribute to the evaluation and development of the Eddy Diffusivity Mass Flux (EDMF) parameterization by using both existing and new data from the Navy Postgraduate School’s Twin Otter Doppler Wind </a:t>
            </a:r>
            <a:r>
              <a:rPr lang="en-US" dirty="0" err="1" smtClean="0"/>
              <a:t>Lidar</a:t>
            </a:r>
            <a:r>
              <a:rPr lang="en-US" dirty="0" smtClean="0"/>
              <a:t> (TODWL) in an investigation of lower </a:t>
            </a:r>
            <a:r>
              <a:rPr lang="en-US" dirty="0" err="1" smtClean="0"/>
              <a:t>tropospheric</a:t>
            </a:r>
            <a:r>
              <a:rPr lang="en-US" dirty="0" smtClean="0"/>
              <a:t> dynamics within the interaction zone of complex terrain and the coastal waters, especially in the presence of Organized Large Eddies (OLEs)and Low Level Jets (LLJs).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Additional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angle between the rolls and the mean wind. Which mean wind?</a:t>
            </a:r>
          </a:p>
          <a:p>
            <a:r>
              <a:rPr lang="en-US" dirty="0" smtClean="0"/>
              <a:t>Investigate the apparent “integration” effects of the aerosols that persist without correlated velocity structures.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457200"/>
            <a:ext cx="67507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" descr="TODWL 11_07 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 rot="16200000">
            <a:off x="5410200" y="2362200"/>
            <a:ext cx="457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3886200"/>
            <a:ext cx="1587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TODWL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6576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43400" y="2286000"/>
            <a:ext cx="43259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CIRPAS Twin Otter</a:t>
            </a:r>
          </a:p>
          <a:p>
            <a:pPr algn="ctr"/>
            <a:r>
              <a:rPr lang="en-US" sz="4400" dirty="0" smtClean="0"/>
              <a:t> with</a:t>
            </a:r>
          </a:p>
          <a:p>
            <a:pPr algn="ctr"/>
            <a:r>
              <a:rPr lang="en-US" sz="4400" dirty="0" smtClean="0"/>
              <a:t> CTV below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590800"/>
            <a:ext cx="249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of towed TODWL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9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Pallet Wind Observing </a:t>
            </a:r>
            <a:r>
              <a:rPr lang="en-US" sz="3600" dirty="0" err="1" smtClean="0"/>
              <a:t>Lidar</a:t>
            </a:r>
            <a:r>
              <a:rPr lang="en-US" sz="3600" dirty="0" smtClean="0"/>
              <a:t> Facility (PWOLF)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odwinks\Desktop\091712 123543 Lidar and Sonde.t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dwinks\Desktop\091712 124043 Lidar and Sonde.t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5438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174</Words>
  <Application>Microsoft Office PowerPoint</Application>
  <PresentationFormat>On-screen Show (4:3)</PresentationFormat>
  <Paragraphs>45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Using TODWL to support unified parameterization investigations</vt:lpstr>
      <vt:lpstr>Outline</vt:lpstr>
      <vt:lpstr>Research goal</vt:lpstr>
      <vt:lpstr>Additional goals</vt:lpstr>
      <vt:lpstr>Slide 5</vt:lpstr>
      <vt:lpstr>Slide 6</vt:lpstr>
      <vt:lpstr>Slide 7</vt:lpstr>
      <vt:lpstr>Slide 8</vt:lpstr>
      <vt:lpstr>Slide 9</vt:lpstr>
      <vt:lpstr>Coastal studies (land)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</dc:title>
  <dc:creator>Dave Emmitt</dc:creator>
  <cp:lastModifiedBy>Dave Emmitt</cp:lastModifiedBy>
  <cp:revision>6</cp:revision>
  <dcterms:created xsi:type="dcterms:W3CDTF">2012-10-14T16:18:13Z</dcterms:created>
  <dcterms:modified xsi:type="dcterms:W3CDTF">2012-10-17T14:52:30Z</dcterms:modified>
</cp:coreProperties>
</file>